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3" r:id="rId2"/>
    <p:sldId id="331" r:id="rId3"/>
    <p:sldId id="33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8" r:id="rId41"/>
    <p:sldId id="299" r:id="rId42"/>
    <p:sldId id="334" r:id="rId43"/>
    <p:sldId id="329" r:id="rId44"/>
    <p:sldId id="330" r:id="rId45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362" y="-48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05F1-1A26-4EA3-9773-7CB7D0B74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D16008-07C8-4217-92C4-09136E1731E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MUST TO KNOW </a:t>
          </a:r>
          <a:endParaRPr lang="en-IN" sz="2000" dirty="0">
            <a:latin typeface="Algerian" pitchFamily="82" charset="0"/>
          </a:endParaRPr>
        </a:p>
      </dgm:t>
    </dgm:pt>
    <dgm:pt modelId="{C40A0F2F-4C93-4F39-82E3-A7ABA116290C}" type="parTrans" cxnId="{C5F9F286-A0D9-4819-B29F-BBD72255E484}">
      <dgm:prSet/>
      <dgm:spPr/>
      <dgm:t>
        <a:bodyPr/>
        <a:lstStyle/>
        <a:p>
          <a:endParaRPr lang="en-IN"/>
        </a:p>
      </dgm:t>
    </dgm:pt>
    <dgm:pt modelId="{0102D502-5EC6-4341-9353-D063FEA34653}" type="sibTrans" cxnId="{C5F9F286-A0D9-4819-B29F-BBD72255E484}">
      <dgm:prSet/>
      <dgm:spPr/>
      <dgm:t>
        <a:bodyPr/>
        <a:lstStyle/>
        <a:p>
          <a:endParaRPr lang="en-IN"/>
        </a:p>
      </dgm:t>
    </dgm:pt>
    <dgm:pt modelId="{A941703B-3989-4CCF-82DF-D90B0FAABB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NICE TO KNOW</a:t>
          </a:r>
          <a:endParaRPr lang="en-IN" sz="2000" dirty="0">
            <a:latin typeface="Algerian" pitchFamily="82" charset="0"/>
          </a:endParaRPr>
        </a:p>
      </dgm:t>
    </dgm:pt>
    <dgm:pt modelId="{623A81B0-AA61-4533-B4EF-1AED26F973FA}" type="parTrans" cxnId="{66E5294D-CE2E-45DC-813F-8F280F56E14D}">
      <dgm:prSet/>
      <dgm:spPr/>
      <dgm:t>
        <a:bodyPr/>
        <a:lstStyle/>
        <a:p>
          <a:endParaRPr lang="en-IN"/>
        </a:p>
      </dgm:t>
    </dgm:pt>
    <dgm:pt modelId="{A780C15A-201C-4148-AC6F-614AE8DAB747}" type="sibTrans" cxnId="{66E5294D-CE2E-45DC-813F-8F280F56E14D}">
      <dgm:prSet/>
      <dgm:spPr/>
      <dgm:t>
        <a:bodyPr/>
        <a:lstStyle/>
        <a:p>
          <a:endParaRPr lang="en-IN"/>
        </a:p>
      </dgm:t>
    </dgm:pt>
    <dgm:pt modelId="{C359A1FE-0145-4C64-A42E-34284E3F2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err="1" smtClean="0"/>
            <a:t>Zircomonomer</a:t>
          </a:r>
          <a:endParaRPr lang="en-IN" sz="1800" dirty="0"/>
        </a:p>
      </dgm:t>
    </dgm:pt>
    <dgm:pt modelId="{919A282E-3D4A-4D20-9FCD-43521C15E4B0}" type="parTrans" cxnId="{BEF78FB1-7228-41EE-8839-1CFE77CD600A}">
      <dgm:prSet/>
      <dgm:spPr/>
      <dgm:t>
        <a:bodyPr/>
        <a:lstStyle/>
        <a:p>
          <a:endParaRPr lang="en-IN"/>
        </a:p>
      </dgm:t>
    </dgm:pt>
    <dgm:pt modelId="{6115E501-B288-4BD8-9913-8AFAF9AD0260}" type="sibTrans" cxnId="{BEF78FB1-7228-41EE-8839-1CFE77CD600A}">
      <dgm:prSet/>
      <dgm:spPr/>
      <dgm:t>
        <a:bodyPr/>
        <a:lstStyle/>
        <a:p>
          <a:endParaRPr lang="en-IN"/>
        </a:p>
      </dgm:t>
    </dgm:pt>
    <dgm:pt modelId="{85681603-BE50-42FD-A9CC-64FFB9A9815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DESIRE TO KNOW</a:t>
          </a:r>
          <a:endParaRPr lang="en-IN" sz="2000" dirty="0">
            <a:latin typeface="Algerian" pitchFamily="82" charset="0"/>
          </a:endParaRPr>
        </a:p>
      </dgm:t>
    </dgm:pt>
    <dgm:pt modelId="{16F102E4-6FD0-413E-AF0B-9570D55D97BD}" type="parTrans" cxnId="{0617CFDD-9050-420B-98F8-383EB9835786}">
      <dgm:prSet/>
      <dgm:spPr/>
      <dgm:t>
        <a:bodyPr/>
        <a:lstStyle/>
        <a:p>
          <a:endParaRPr lang="en-IN"/>
        </a:p>
      </dgm:t>
    </dgm:pt>
    <dgm:pt modelId="{627C5BB0-3A72-45D9-A394-256EE3986AB3}" type="sibTrans" cxnId="{0617CFDD-9050-420B-98F8-383EB9835786}">
      <dgm:prSet/>
      <dgm:spPr/>
      <dgm:t>
        <a:bodyPr/>
        <a:lstStyle/>
        <a:p>
          <a:endParaRPr lang="en-IN"/>
        </a:p>
      </dgm:t>
    </dgm:pt>
    <dgm:pt modelId="{CF78353C-ED4A-44F8-82B9-AB8E4EAFD0F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Recent advances</a:t>
          </a:r>
          <a:endParaRPr lang="en-IN" sz="2000" dirty="0"/>
        </a:p>
      </dgm:t>
    </dgm:pt>
    <dgm:pt modelId="{54F185F7-14B0-456C-85EA-EEB4DF057879}" type="parTrans" cxnId="{70DC0632-5769-435E-8FC4-D99990ABC8EE}">
      <dgm:prSet/>
      <dgm:spPr/>
      <dgm:t>
        <a:bodyPr/>
        <a:lstStyle/>
        <a:p>
          <a:endParaRPr lang="en-IN"/>
        </a:p>
      </dgm:t>
    </dgm:pt>
    <dgm:pt modelId="{2A20F437-CC18-4F4D-A35D-EF123183B3B3}" type="sibTrans" cxnId="{70DC0632-5769-435E-8FC4-D99990ABC8EE}">
      <dgm:prSet/>
      <dgm:spPr/>
      <dgm:t>
        <a:bodyPr/>
        <a:lstStyle/>
        <a:p>
          <a:endParaRPr lang="en-IN"/>
        </a:p>
      </dgm:t>
    </dgm:pt>
    <dgm:pt modelId="{B638C75D-5E26-4E3D-A5D4-23250FFCC06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Silver amalgam</a:t>
          </a:r>
          <a:endParaRPr lang="en-IN" sz="2000" dirty="0"/>
        </a:p>
      </dgm:t>
    </dgm:pt>
    <dgm:pt modelId="{7A5529E1-218E-4072-8B44-CCB999EF0CB2}" type="sibTrans" cxnId="{0DEA0A12-0BB9-419A-8DE2-8A3E5AB357C2}">
      <dgm:prSet/>
      <dgm:spPr/>
      <dgm:t>
        <a:bodyPr/>
        <a:lstStyle/>
        <a:p>
          <a:endParaRPr lang="en-IN"/>
        </a:p>
      </dgm:t>
    </dgm:pt>
    <dgm:pt modelId="{432BB2C1-C41E-48D1-ABA9-E06CDF6C82F7}" type="parTrans" cxnId="{0DEA0A12-0BB9-419A-8DE2-8A3E5AB357C2}">
      <dgm:prSet/>
      <dgm:spPr/>
      <dgm:t>
        <a:bodyPr/>
        <a:lstStyle/>
        <a:p>
          <a:endParaRPr lang="en-IN"/>
        </a:p>
      </dgm:t>
    </dgm:pt>
    <dgm:pt modelId="{4D3E91FD-9864-4DEA-9EB7-F387CB369D0F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Composite</a:t>
          </a:r>
          <a:endParaRPr lang="en-IN" sz="2000" dirty="0"/>
        </a:p>
      </dgm:t>
    </dgm:pt>
    <dgm:pt modelId="{856FDCF3-E556-4FD6-8ADA-CA5968E48823}" type="parTrans" cxnId="{5FABF8DB-A6A4-4692-AD57-C7757B3FD732}">
      <dgm:prSet/>
      <dgm:spPr/>
    </dgm:pt>
    <dgm:pt modelId="{EEA58F36-6AEA-438C-856B-A826115FAC29}" type="sibTrans" cxnId="{5FABF8DB-A6A4-4692-AD57-C7757B3FD732}">
      <dgm:prSet/>
      <dgm:spPr/>
    </dgm:pt>
    <dgm:pt modelId="{726EDC65-C09F-4CF2-B0F5-D60197792EF1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endParaRPr lang="en-IN" sz="2000" dirty="0"/>
        </a:p>
      </dgm:t>
    </dgm:pt>
    <dgm:pt modelId="{559ED5D9-F772-4CCC-BD52-C1223E0BCB68}" type="parTrans" cxnId="{34F8F813-BEFB-4443-8913-3A259504C65E}">
      <dgm:prSet/>
      <dgm:spPr/>
    </dgm:pt>
    <dgm:pt modelId="{86CADDA6-0562-41F5-81AD-D671197FA90B}" type="sibTrans" cxnId="{34F8F813-BEFB-4443-8913-3A259504C65E}">
      <dgm:prSet/>
      <dgm:spPr/>
    </dgm:pt>
    <dgm:pt modelId="{79ED17C1-D3FB-40AE-B3B6-57487C92DADB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Bonded amalgam restoration</a:t>
          </a:r>
          <a:endParaRPr lang="en-IN" sz="1800" dirty="0"/>
        </a:p>
      </dgm:t>
    </dgm:pt>
    <dgm:pt modelId="{0B15F3C9-8647-4BA4-92C5-7B9D41AD9869}" type="parTrans" cxnId="{A51C8D28-5DFA-443B-B794-318AF0139864}">
      <dgm:prSet/>
      <dgm:spPr/>
    </dgm:pt>
    <dgm:pt modelId="{4F5A844B-3DC2-41C0-A836-C7F3C5DC537E}" type="sibTrans" cxnId="{A51C8D28-5DFA-443B-B794-318AF0139864}">
      <dgm:prSet/>
      <dgm:spPr/>
    </dgm:pt>
    <dgm:pt modelId="{33B8C528-80B2-472D-9692-8F1788AB7EC9}" type="pres">
      <dgm:prSet presAssocID="{B36805F1-1A26-4EA3-9773-7CB7D0B74A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4A62C7-52B3-4878-BF01-E85F977063BD}" type="pres">
      <dgm:prSet presAssocID="{69D16008-07C8-4217-92C4-09136E1731E2}" presName="linNode" presStyleCnt="0"/>
      <dgm:spPr/>
    </dgm:pt>
    <dgm:pt modelId="{D4CBDBA8-A4E6-4F9A-B98A-1579BA25CE39}" type="pres">
      <dgm:prSet presAssocID="{69D16008-07C8-4217-92C4-09136E1731E2}" presName="parentText" presStyleLbl="node1" presStyleIdx="0" presStyleCnt="3" custLinFactNeighborX="-377" custLinFactNeighborY="7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D7AD5C-DB44-4A19-8B7F-FADF354433E5}" type="pres">
      <dgm:prSet presAssocID="{69D16008-07C8-4217-92C4-09136E1731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0CC4C3-A18D-47A0-B61A-C86FAC7878AB}" type="pres">
      <dgm:prSet presAssocID="{0102D502-5EC6-4341-9353-D063FEA34653}" presName="sp" presStyleCnt="0"/>
      <dgm:spPr/>
    </dgm:pt>
    <dgm:pt modelId="{54A3307B-93E8-4A13-9DC4-895525361CF7}" type="pres">
      <dgm:prSet presAssocID="{A941703B-3989-4CCF-82DF-D90B0FAABB1E}" presName="linNode" presStyleCnt="0"/>
      <dgm:spPr/>
    </dgm:pt>
    <dgm:pt modelId="{9C9D0967-FA58-46BA-9235-5B5B6530A1AA}" type="pres">
      <dgm:prSet presAssocID="{A941703B-3989-4CCF-82DF-D90B0FAABB1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9CD7F-7917-4904-80B4-783F736258A1}" type="pres">
      <dgm:prSet presAssocID="{A941703B-3989-4CCF-82DF-D90B0FAABB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4D8222-4A71-4720-8FA7-1D26A5AFF0B5}" type="pres">
      <dgm:prSet presAssocID="{A780C15A-201C-4148-AC6F-614AE8DAB747}" presName="sp" presStyleCnt="0"/>
      <dgm:spPr/>
    </dgm:pt>
    <dgm:pt modelId="{AFE0987D-7B5A-4C81-BA3B-2D2739472C53}" type="pres">
      <dgm:prSet presAssocID="{85681603-BE50-42FD-A9CC-64FFB9A98157}" presName="linNode" presStyleCnt="0"/>
      <dgm:spPr/>
    </dgm:pt>
    <dgm:pt modelId="{CF365A74-CAAD-414D-A1D9-DFD9ADC1E2B8}" type="pres">
      <dgm:prSet presAssocID="{85681603-BE50-42FD-A9CC-64FFB9A981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7F6727-7A83-4D6F-B692-20DDFF77EE91}" type="pres">
      <dgm:prSet presAssocID="{85681603-BE50-42FD-A9CC-64FFB9A98157}" presName="descendantText" presStyleLbl="alignAccFollowNode1" presStyleIdx="2" presStyleCnt="3" custLinFactNeighborX="309" custLinFactNeighborY="-417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51C8D28-5DFA-443B-B794-318AF0139864}" srcId="{A941703B-3989-4CCF-82DF-D90B0FAABB1E}" destId="{79ED17C1-D3FB-40AE-B3B6-57487C92DADB}" srcOrd="1" destOrd="0" parTransId="{0B15F3C9-8647-4BA4-92C5-7B9D41AD9869}" sibTransId="{4F5A844B-3DC2-41C0-A836-C7F3C5DC537E}"/>
    <dgm:cxn modelId="{34F8F813-BEFB-4443-8913-3A259504C65E}" srcId="{69D16008-07C8-4217-92C4-09136E1731E2}" destId="{726EDC65-C09F-4CF2-B0F5-D60197792EF1}" srcOrd="2" destOrd="0" parTransId="{559ED5D9-F772-4CCC-BD52-C1223E0BCB68}" sibTransId="{86CADDA6-0562-41F5-81AD-D671197FA90B}"/>
    <dgm:cxn modelId="{4E6E16F8-815E-4491-81BB-A2CF08EFD229}" type="presOf" srcId="{726EDC65-C09F-4CF2-B0F5-D60197792EF1}" destId="{F1D7AD5C-DB44-4A19-8B7F-FADF354433E5}" srcOrd="0" destOrd="2" presId="urn:microsoft.com/office/officeart/2005/8/layout/vList5"/>
    <dgm:cxn modelId="{41F2B258-30AC-4876-AF95-0A1073409D81}" type="presOf" srcId="{CF78353C-ED4A-44F8-82B9-AB8E4EAFD0F1}" destId="{E67F6727-7A83-4D6F-B692-20DDFF77EE91}" srcOrd="0" destOrd="0" presId="urn:microsoft.com/office/officeart/2005/8/layout/vList5"/>
    <dgm:cxn modelId="{66E5294D-CE2E-45DC-813F-8F280F56E14D}" srcId="{B36805F1-1A26-4EA3-9773-7CB7D0B74A47}" destId="{A941703B-3989-4CCF-82DF-D90B0FAABB1E}" srcOrd="1" destOrd="0" parTransId="{623A81B0-AA61-4533-B4EF-1AED26F973FA}" sibTransId="{A780C15A-201C-4148-AC6F-614AE8DAB747}"/>
    <dgm:cxn modelId="{084160D4-3215-4067-8311-DE90AC2397EE}" type="presOf" srcId="{79ED17C1-D3FB-40AE-B3B6-57487C92DADB}" destId="{ED89CD7F-7917-4904-80B4-783F736258A1}" srcOrd="0" destOrd="1" presId="urn:microsoft.com/office/officeart/2005/8/layout/vList5"/>
    <dgm:cxn modelId="{0617CFDD-9050-420B-98F8-383EB9835786}" srcId="{B36805F1-1A26-4EA3-9773-7CB7D0B74A47}" destId="{85681603-BE50-42FD-A9CC-64FFB9A98157}" srcOrd="2" destOrd="0" parTransId="{16F102E4-6FD0-413E-AF0B-9570D55D97BD}" sibTransId="{627C5BB0-3A72-45D9-A394-256EE3986AB3}"/>
    <dgm:cxn modelId="{44BFCE9B-C79B-49BB-97C2-885EBD9089DB}" type="presOf" srcId="{B638C75D-5E26-4E3D-A5D4-23250FFCC06C}" destId="{F1D7AD5C-DB44-4A19-8B7F-FADF354433E5}" srcOrd="0" destOrd="0" presId="urn:microsoft.com/office/officeart/2005/8/layout/vList5"/>
    <dgm:cxn modelId="{D8B6D15D-266A-4486-A749-F34C0DC1BE18}" type="presOf" srcId="{4D3E91FD-9864-4DEA-9EB7-F387CB369D0F}" destId="{F1D7AD5C-DB44-4A19-8B7F-FADF354433E5}" srcOrd="0" destOrd="1" presId="urn:microsoft.com/office/officeart/2005/8/layout/vList5"/>
    <dgm:cxn modelId="{C5F9F286-A0D9-4819-B29F-BBD72255E484}" srcId="{B36805F1-1A26-4EA3-9773-7CB7D0B74A47}" destId="{69D16008-07C8-4217-92C4-09136E1731E2}" srcOrd="0" destOrd="0" parTransId="{C40A0F2F-4C93-4F39-82E3-A7ABA116290C}" sibTransId="{0102D502-5EC6-4341-9353-D063FEA34653}"/>
    <dgm:cxn modelId="{0A8F1970-565A-492F-85F3-8A4E84B66938}" type="presOf" srcId="{B36805F1-1A26-4EA3-9773-7CB7D0B74A47}" destId="{33B8C528-80B2-472D-9692-8F1788AB7EC9}" srcOrd="0" destOrd="0" presId="urn:microsoft.com/office/officeart/2005/8/layout/vList5"/>
    <dgm:cxn modelId="{DAC6E599-0027-4DA2-894B-FB801A1EA439}" type="presOf" srcId="{69D16008-07C8-4217-92C4-09136E1731E2}" destId="{D4CBDBA8-A4E6-4F9A-B98A-1579BA25CE39}" srcOrd="0" destOrd="0" presId="urn:microsoft.com/office/officeart/2005/8/layout/vList5"/>
    <dgm:cxn modelId="{0DEA0A12-0BB9-419A-8DE2-8A3E5AB357C2}" srcId="{69D16008-07C8-4217-92C4-09136E1731E2}" destId="{B638C75D-5E26-4E3D-A5D4-23250FFCC06C}" srcOrd="0" destOrd="0" parTransId="{432BB2C1-C41E-48D1-ABA9-E06CDF6C82F7}" sibTransId="{7A5529E1-218E-4072-8B44-CCB999EF0CB2}"/>
    <dgm:cxn modelId="{23432CF2-0CB3-454F-85C6-90B551950801}" type="presOf" srcId="{A941703B-3989-4CCF-82DF-D90B0FAABB1E}" destId="{9C9D0967-FA58-46BA-9235-5B5B6530A1AA}" srcOrd="0" destOrd="0" presId="urn:microsoft.com/office/officeart/2005/8/layout/vList5"/>
    <dgm:cxn modelId="{BEF78FB1-7228-41EE-8839-1CFE77CD600A}" srcId="{A941703B-3989-4CCF-82DF-D90B0FAABB1E}" destId="{C359A1FE-0145-4C64-A42E-34284E3F2E08}" srcOrd="0" destOrd="0" parTransId="{919A282E-3D4A-4D20-9FCD-43521C15E4B0}" sibTransId="{6115E501-B288-4BD8-9913-8AFAF9AD0260}"/>
    <dgm:cxn modelId="{57C49E86-F7DE-48BC-B8E2-E4DE52A6D1BD}" type="presOf" srcId="{85681603-BE50-42FD-A9CC-64FFB9A98157}" destId="{CF365A74-CAAD-414D-A1D9-DFD9ADC1E2B8}" srcOrd="0" destOrd="0" presId="urn:microsoft.com/office/officeart/2005/8/layout/vList5"/>
    <dgm:cxn modelId="{FA58204F-23A5-4EB5-98F5-219389BDF8C0}" type="presOf" srcId="{C359A1FE-0145-4C64-A42E-34284E3F2E08}" destId="{ED89CD7F-7917-4904-80B4-783F736258A1}" srcOrd="0" destOrd="0" presId="urn:microsoft.com/office/officeart/2005/8/layout/vList5"/>
    <dgm:cxn modelId="{5FABF8DB-A6A4-4692-AD57-C7757B3FD732}" srcId="{69D16008-07C8-4217-92C4-09136E1731E2}" destId="{4D3E91FD-9864-4DEA-9EB7-F387CB369D0F}" srcOrd="1" destOrd="0" parTransId="{856FDCF3-E556-4FD6-8ADA-CA5968E48823}" sibTransId="{EEA58F36-6AEA-438C-856B-A826115FAC29}"/>
    <dgm:cxn modelId="{70DC0632-5769-435E-8FC4-D99990ABC8EE}" srcId="{85681603-BE50-42FD-A9CC-64FFB9A98157}" destId="{CF78353C-ED4A-44F8-82B9-AB8E4EAFD0F1}" srcOrd="0" destOrd="0" parTransId="{54F185F7-14B0-456C-85EA-EEB4DF057879}" sibTransId="{2A20F437-CC18-4F4D-A35D-EF123183B3B3}"/>
    <dgm:cxn modelId="{E23EB891-C06E-4FDB-957E-A7A44AD7E562}" type="presParOf" srcId="{33B8C528-80B2-472D-9692-8F1788AB7EC9}" destId="{DD4A62C7-52B3-4878-BF01-E85F977063BD}" srcOrd="0" destOrd="0" presId="urn:microsoft.com/office/officeart/2005/8/layout/vList5"/>
    <dgm:cxn modelId="{B30984CA-23FF-4E61-8511-80C4D91F53B7}" type="presParOf" srcId="{DD4A62C7-52B3-4878-BF01-E85F977063BD}" destId="{D4CBDBA8-A4E6-4F9A-B98A-1579BA25CE39}" srcOrd="0" destOrd="0" presId="urn:microsoft.com/office/officeart/2005/8/layout/vList5"/>
    <dgm:cxn modelId="{F7B0BD0D-8D18-4C4C-A1C0-18149A92053A}" type="presParOf" srcId="{DD4A62C7-52B3-4878-BF01-E85F977063BD}" destId="{F1D7AD5C-DB44-4A19-8B7F-FADF354433E5}" srcOrd="1" destOrd="0" presId="urn:microsoft.com/office/officeart/2005/8/layout/vList5"/>
    <dgm:cxn modelId="{3FDB55CB-42D1-48FF-AF8B-F41F2B190FF7}" type="presParOf" srcId="{33B8C528-80B2-472D-9692-8F1788AB7EC9}" destId="{C20CC4C3-A18D-47A0-B61A-C86FAC7878AB}" srcOrd="1" destOrd="0" presId="urn:microsoft.com/office/officeart/2005/8/layout/vList5"/>
    <dgm:cxn modelId="{2E49FA21-5ADF-4F3D-9F09-B7F84FB75C48}" type="presParOf" srcId="{33B8C528-80B2-472D-9692-8F1788AB7EC9}" destId="{54A3307B-93E8-4A13-9DC4-895525361CF7}" srcOrd="2" destOrd="0" presId="urn:microsoft.com/office/officeart/2005/8/layout/vList5"/>
    <dgm:cxn modelId="{5A35FAE8-363D-495C-8263-78DB645F28BC}" type="presParOf" srcId="{54A3307B-93E8-4A13-9DC4-895525361CF7}" destId="{9C9D0967-FA58-46BA-9235-5B5B6530A1AA}" srcOrd="0" destOrd="0" presId="urn:microsoft.com/office/officeart/2005/8/layout/vList5"/>
    <dgm:cxn modelId="{3785B806-2C82-4C82-AD79-D9548860E430}" type="presParOf" srcId="{54A3307B-93E8-4A13-9DC4-895525361CF7}" destId="{ED89CD7F-7917-4904-80B4-783F736258A1}" srcOrd="1" destOrd="0" presId="urn:microsoft.com/office/officeart/2005/8/layout/vList5"/>
    <dgm:cxn modelId="{84CEC823-610D-4571-9D43-AB18A806DDA5}" type="presParOf" srcId="{33B8C528-80B2-472D-9692-8F1788AB7EC9}" destId="{644D8222-4A71-4720-8FA7-1D26A5AFF0B5}" srcOrd="3" destOrd="0" presId="urn:microsoft.com/office/officeart/2005/8/layout/vList5"/>
    <dgm:cxn modelId="{57195DE6-96AD-4502-B993-21975DFE56BC}" type="presParOf" srcId="{33B8C528-80B2-472D-9692-8F1788AB7EC9}" destId="{AFE0987D-7B5A-4C81-BA3B-2D2739472C53}" srcOrd="4" destOrd="0" presId="urn:microsoft.com/office/officeart/2005/8/layout/vList5"/>
    <dgm:cxn modelId="{2228D199-4060-43AE-A61C-82001746A18F}" type="presParOf" srcId="{AFE0987D-7B5A-4C81-BA3B-2D2739472C53}" destId="{CF365A74-CAAD-414D-A1D9-DFD9ADC1E2B8}" srcOrd="0" destOrd="0" presId="urn:microsoft.com/office/officeart/2005/8/layout/vList5"/>
    <dgm:cxn modelId="{A772C1B3-0AC2-4C29-91A3-3CD2042EE352}" type="presParOf" srcId="{AFE0987D-7B5A-4C81-BA3B-2D2739472C53}" destId="{E67F6727-7A83-4D6F-B692-20DDFF77EE9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7680" y="6780108"/>
            <a:ext cx="2275840" cy="389467"/>
          </a:xfrm>
          <a:prstGeom prst="rect">
            <a:avLst/>
          </a:prstGeo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4800" y="6780108"/>
            <a:ext cx="3576320" cy="3894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3120" y="6780108"/>
            <a:ext cx="812800" cy="389467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3171659" r:id="rId1"/>
    <p:sldLayoutId id="2343171660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875" y="406402"/>
            <a:ext cx="7988662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743201"/>
            <a:ext cx="44413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1" y="6096001"/>
            <a:ext cx="91149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pPr algn="ctr"/>
            <a:r>
              <a:rPr lang="en-US" sz="2200" dirty="0">
                <a:latin typeface="Book Antiqua" panose="02040602050305030304" pitchFamily="18" charset="0"/>
              </a:rPr>
              <a:t>DEPARTMENT </a:t>
            </a:r>
            <a:r>
              <a:rPr lang="en-US" sz="2200" dirty="0" smtClean="0">
                <a:latin typeface="Book Antiqua" panose="02040602050305030304" pitchFamily="18" charset="0"/>
              </a:rPr>
              <a:t>OF PEDODONTICS AND PREVENTIVE DENTISTRY 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0"/>
            <a:ext cx="1486262" cy="22555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Dental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Restorative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aterials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Pediatric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entistry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057400"/>
            <a:ext cx="3916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2318145"/>
              </p:ext>
            </p:extLst>
          </p:nvPr>
        </p:nvGraphicFramePr>
        <p:xfrm>
          <a:off x="1066800" y="2745901"/>
          <a:ext cx="7159901" cy="1643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="" xmlns:a16="http://schemas.microsoft.com/office/drawing/2014/main" val="946123654"/>
                    </a:ext>
                  </a:extLst>
                </a:gridCol>
                <a:gridCol w="3502301">
                  <a:extLst>
                    <a:ext uri="{9D8B030D-6E8A-4147-A177-3AD203B41FA5}">
                      <a16:colId xmlns="" xmlns:a16="http://schemas.microsoft.com/office/drawing/2014/main" val="2411658997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Core areas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Domain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Introduction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Cavity varnish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Base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Amalgam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Composites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Crowns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65725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487680" y="1280161"/>
          <a:ext cx="8778240" cy="362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0" y="457200"/>
            <a:ext cx="1954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CATEGORY</a:t>
            </a:r>
            <a:endParaRPr lang="en-US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0"/>
            <a:ext cx="554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TAKE AWAY HOME MESSAGE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667000"/>
            <a:ext cx="784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Dentist have used silver amalgam as a restorative material for more than 150years.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Composite is the universally used tooth </a:t>
            </a:r>
            <a:r>
              <a:rPr lang="en-US" sz="3200" dirty="0" err="1" smtClean="0"/>
              <a:t>coloured</a:t>
            </a:r>
            <a:r>
              <a:rPr lang="en-US" sz="3200" dirty="0" smtClean="0"/>
              <a:t> direct restorative material developed in 1962 by combining </a:t>
            </a:r>
            <a:r>
              <a:rPr lang="en-US" sz="3200" dirty="0" err="1" smtClean="0"/>
              <a:t>dimethacrylate</a:t>
            </a:r>
            <a:r>
              <a:rPr lang="en-US" sz="3200" dirty="0" smtClean="0"/>
              <a:t> with quads powder by Bowen.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Calcium hydroxide was introduced to dentistry by Herman in1936.</a:t>
            </a:r>
            <a:endParaRPr lang="en-US" sz="32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5">
  <a:themeElements>
    <a:clrScheme name="Theme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106</Words>
  <Application>Microsoft Office PowerPoint</Application>
  <PresentationFormat>Custom</PresentationFormat>
  <Paragraphs>28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Theme35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5</cp:revision>
  <dcterms:created xsi:type="dcterms:W3CDTF">2022-06-02T07:36:21Z</dcterms:created>
  <dcterms:modified xsi:type="dcterms:W3CDTF">2022-07-06T06:44:00Z</dcterms:modified>
  <cp:category/>
</cp:coreProperties>
</file>